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2"/>
    <p:restoredTop sz="94632"/>
  </p:normalViewPr>
  <p:slideViewPr>
    <p:cSldViewPr snapToGrid="0">
      <p:cViewPr varScale="1">
        <p:scale>
          <a:sx n="106" d="100"/>
          <a:sy n="106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BFC6-6CBB-19AC-0B4E-5C15F4449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C6441-2A84-EA1E-5AA4-9F8AF1338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10FB4-FFAA-6253-D4AA-9B18B42B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4C72A-1C19-5AC2-26CE-6A61AD5DB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1ABA-7789-B32A-D4E1-F542F1D1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5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2F004-6D2B-EF52-1471-D0E393F0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5F910-BFEE-071A-446A-BBA015BE7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2F0E3-E727-7708-8C2B-805016F5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AD7F3-9FD9-905E-6D26-95F3217E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147A1-C41D-6386-A1E3-485DEFA8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2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5CEE1-B2CB-9E59-8121-970669CD4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80EF3-B0E4-E09E-6B48-F963E7CC0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42D59-DFC6-CED4-8970-F529E513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2498-76FB-D854-A9BA-9646EE36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CF8B3-63FF-C7DA-8028-AD085B956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8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A6854-6829-7E1F-C58B-E9EBA253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CB172-BB68-204B-FB90-69DBB324C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BD821-8449-452C-ABF3-880803AA5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8E2EB-7DAC-532B-2669-D3D7DF7E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69F94-79A6-A706-4547-F81071C0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6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EB108-1CE3-5C36-6522-B58F87CB2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50A2D-3E1D-33A3-E219-5DA71D0A2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611A1-2637-4B40-8AF3-8BD00781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ECC8A-D853-9403-0F9B-49116493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4C4C4-B63E-6330-0765-AAA8FE8D4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6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7CD6F-C053-D6F8-9ECE-38DDBB9C6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23979-03AA-FF91-23B2-899069E29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DBC4C-B80B-139B-24E3-0F81E26D7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71936-0412-FB4A-9E41-C088F11E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08EF3-EF3A-F863-CD28-02954700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3C96A-BB44-8E0E-E155-FE9E1AE9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8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769A-994B-426C-A995-ABE45421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E2545-F344-7628-3F54-0510DBE52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FE6F15-9F1C-EAD7-3442-9CCCB8DE3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646AB6-A3C5-7441-D998-4193AFAFD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BA0F3-5D01-43F3-3775-ACBE33E99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EED43-32BB-8E6A-D3E5-D34FBB86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90DE33-6BAB-B198-7598-6EBC3C51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5BEBD6-FFA7-600A-45A9-E7594677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5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7AD4-7FBE-1D2F-B150-962EE1ED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A12081-6755-7B4A-B375-0EA03993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065E6-7512-66C3-36AB-48AA3579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3F33B-4F59-382B-DD9D-50E49DA5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A3810D-8459-BFA4-A3F4-263F81B8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FD1F1E-2E0D-55C9-0789-F90497DD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394E5-700F-4212-B74D-11110C868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8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CFAB4-58AB-D483-20FB-B1B0A577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D8C11-1447-F9E8-11A3-A6C14C326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C3B24-21AB-9B85-4550-39CF3B514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82A7D-BE0A-90CA-A584-3572E406E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A4182-8EE5-6BAA-621D-D757627C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05503-34DE-6639-BD9C-70949AB9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2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96D0-C0C7-4E09-EB2A-660E05088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EA24B-04E7-2981-EEA6-8C5D36BE8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242C9-BC19-04BA-450E-1E853BD37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BDB22-52CF-64F4-0103-A8B83DC4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D0D85-021C-CDC9-1986-1BCC6179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A81AA-DACD-7F61-C928-E0AA3AB7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9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B342BB-589D-A3D1-2CB5-25FB1E56B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E8F5B-78EE-C3B4-7B44-CFE28D496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593FE-6421-71E6-1756-189066337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F2B3C-9FF8-9A4C-8CD0-E9393EFF49EA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9CC21-192B-44C4-4440-10F57323B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CB2A6-959B-6DAA-2C03-7022A7A74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3BF21-6680-E04F-AF90-4824D69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31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586089-67F8-BBFD-2AAE-4714F666DA3E}"/>
              </a:ext>
            </a:extLst>
          </p:cNvPr>
          <p:cNvSpPr txBox="1"/>
          <p:nvPr/>
        </p:nvSpPr>
        <p:spPr>
          <a:xfrm>
            <a:off x="681951" y="1274308"/>
            <a:ext cx="9388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DDA4E"/>
                </a:solidFill>
                <a:latin typeface="Libre Franklin" pitchFamily="2" charset="77"/>
              </a:rPr>
              <a:t>PROGRAM TRACK</a:t>
            </a:r>
            <a:endParaRPr lang="en-US" sz="2400" dirty="0">
              <a:solidFill>
                <a:srgbClr val="CDDA4E"/>
              </a:solidFill>
              <a:latin typeface="Libre Franklin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4660E2-1491-C176-B16E-6B9919B5FFB7}"/>
              </a:ext>
            </a:extLst>
          </p:cNvPr>
          <p:cNvSpPr txBox="1"/>
          <p:nvPr/>
        </p:nvSpPr>
        <p:spPr>
          <a:xfrm>
            <a:off x="637259" y="1797528"/>
            <a:ext cx="8795499" cy="861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1" dirty="0">
                <a:solidFill>
                  <a:schemeClr val="bg1"/>
                </a:solidFill>
                <a:latin typeface="Libre Franklin" pitchFamily="2" charset="77"/>
              </a:rPr>
              <a:t>PRESENTATION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C0A73B-3DE0-F2F0-CC4B-832DAF4C77B1}"/>
              </a:ext>
            </a:extLst>
          </p:cNvPr>
          <p:cNvSpPr txBox="1"/>
          <p:nvPr/>
        </p:nvSpPr>
        <p:spPr>
          <a:xfrm>
            <a:off x="681950" y="3228945"/>
            <a:ext cx="5189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Libre Franklin" pitchFamily="2" charset="77"/>
              </a:rPr>
              <a:t>PRESENTER NAMES</a:t>
            </a:r>
            <a:endParaRPr lang="en-US" dirty="0">
              <a:solidFill>
                <a:schemeClr val="bg1"/>
              </a:solidFill>
              <a:latin typeface="Libre Franklin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6703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BDE4-48FD-5619-DD42-BDFC12AE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71993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2014-8995-F40B-F392-1B762DEAA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3556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8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BDE4-48FD-5619-DD42-BDFC12AE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71993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2014-8995-F40B-F392-1B762DEAA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3556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8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BDE4-48FD-5619-DD42-BDFC12AE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71993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2014-8995-F40B-F392-1B762DEAA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3556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9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A649B2-52C9-5E28-F063-67830AE87F16}"/>
              </a:ext>
            </a:extLst>
          </p:cNvPr>
          <p:cNvSpPr txBox="1"/>
          <p:nvPr/>
        </p:nvSpPr>
        <p:spPr>
          <a:xfrm>
            <a:off x="648649" y="1428873"/>
            <a:ext cx="7203989" cy="861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1" dirty="0">
                <a:solidFill>
                  <a:schemeClr val="bg1"/>
                </a:solidFill>
                <a:latin typeface="Libre Franklin" pitchFamily="2" charset="77"/>
              </a:rPr>
              <a:t>CLOSING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B3DFE-6319-2BF9-1896-BBC20673413A}"/>
              </a:ext>
            </a:extLst>
          </p:cNvPr>
          <p:cNvSpPr txBox="1"/>
          <p:nvPr/>
        </p:nvSpPr>
        <p:spPr>
          <a:xfrm>
            <a:off x="648649" y="2998113"/>
            <a:ext cx="8222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Libre Franklin" pitchFamily="2" charset="77"/>
              </a:rPr>
              <a:t>THANK YOU, QUESTIONS, CONTACT </a:t>
            </a:r>
          </a:p>
          <a:p>
            <a:r>
              <a:rPr lang="en-US" sz="2000" dirty="0">
                <a:solidFill>
                  <a:schemeClr val="bg1"/>
                </a:solidFill>
                <a:latin typeface="Libre Franklin" pitchFamily="2" charset="77"/>
              </a:rPr>
              <a:t>INFORMATION, ETC. </a:t>
            </a:r>
          </a:p>
        </p:txBody>
      </p:sp>
    </p:spTree>
    <p:extLst>
      <p:ext uri="{BB962C8B-B14F-4D97-AF65-F5344CB8AC3E}">
        <p14:creationId xmlns:p14="http://schemas.microsoft.com/office/powerpoint/2010/main" val="267307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091243D7B45E48867434AAEC905894" ma:contentTypeVersion="17" ma:contentTypeDescription="Create a new document." ma:contentTypeScope="" ma:versionID="4a26ad90023f6933c50a5bbe4fc50ca7">
  <xsd:schema xmlns:xsd="http://www.w3.org/2001/XMLSchema" xmlns:xs="http://www.w3.org/2001/XMLSchema" xmlns:p="http://schemas.microsoft.com/office/2006/metadata/properties" xmlns:ns2="ea32ad7f-5457-452a-821b-4515c54ad006" xmlns:ns3="4be7d6fb-85fe-4bc4-8919-00ee212c8c8c" targetNamespace="http://schemas.microsoft.com/office/2006/metadata/properties" ma:root="true" ma:fieldsID="28d685c69a78f343d93e413d3fdf9c85" ns2:_="" ns3:_="">
    <xsd:import namespace="ea32ad7f-5457-452a-821b-4515c54ad006"/>
    <xsd:import namespace="4be7d6fb-85fe-4bc4-8919-00ee212c8c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2ad7f-5457-452a-821b-4515c54ad0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7804b7f-a9b2-448f-904f-4c7bdc84a8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7d6fb-85fe-4bc4-8919-00ee212c8c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4ac63de-a85d-4a74-ac4e-a35caeedec78}" ma:internalName="TaxCatchAll" ma:showField="CatchAllData" ma:web="4be7d6fb-85fe-4bc4-8919-00ee212c8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8AE1F9-ECE3-4238-AF73-D3996E65A6BC}"/>
</file>

<file path=customXml/itemProps2.xml><?xml version="1.0" encoding="utf-8"?>
<ds:datastoreItem xmlns:ds="http://schemas.openxmlformats.org/officeDocument/2006/customXml" ds:itemID="{BC9857CE-8819-42A0-88D9-B0EB3AD2BE8A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Libre Franklin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Judy</dc:creator>
  <cp:lastModifiedBy>Cliff Judy</cp:lastModifiedBy>
  <cp:revision>1</cp:revision>
  <dcterms:created xsi:type="dcterms:W3CDTF">2023-08-08T18:18:21Z</dcterms:created>
  <dcterms:modified xsi:type="dcterms:W3CDTF">2023-08-08T18:28:46Z</dcterms:modified>
</cp:coreProperties>
</file>